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3"/>
    <p:sldMasterId id="214748372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  <p:embeddedFont>
      <p:font typeface="Helvetica Neue Light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22" Type="http://schemas.openxmlformats.org/officeDocument/2006/relationships/font" Target="fonts/HelveticaNeueLight-bold.fntdata"/><Relationship Id="rId21" Type="http://schemas.openxmlformats.org/officeDocument/2006/relationships/font" Target="fonts/HelveticaNeueLight-regular.fntdata"/><Relationship Id="rId24" Type="http://schemas.openxmlformats.org/officeDocument/2006/relationships/font" Target="fonts/HelveticaNeueLight-boldItalic.fntdata"/><Relationship Id="rId23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19" Type="http://schemas.openxmlformats.org/officeDocument/2006/relationships/font" Target="fonts/HelveticaNeue-italic.fntdata"/><Relationship Id="rId18" Type="http://schemas.openxmlformats.org/officeDocument/2006/relationships/font" Target="fonts/HelveticaNeue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9dbeb30e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9dbeb30e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f45e9b53c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f45e9b53c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when you want to explore a lot of data in one region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f45e9b53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5f45e9b53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f45e9b5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f45e9b5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f45e9b53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f45e9b53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f45e9b53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5f45e9b53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“Come out swinging”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native raster is easy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Easy to split into spatially-related groups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Don’t need to work on </a:t>
            </a:r>
            <a:r>
              <a:rPr b="1" lang="en"/>
              <a:t>how</a:t>
            </a:r>
            <a:r>
              <a:rPr lang="en"/>
              <a:t> to split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focus on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f45e9b53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f45e9b53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regular grid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variation of what a unit of observation can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to first focus on </a:t>
            </a:r>
            <a:r>
              <a:rPr b="1" lang="en"/>
              <a:t>how</a:t>
            </a:r>
            <a:r>
              <a:rPr lang="en"/>
              <a:t> to group data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f45e9b53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f45e9b5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regular grid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variation of what a unit of observation can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to first focus on </a:t>
            </a:r>
            <a:r>
              <a:rPr b="1" lang="en"/>
              <a:t>how</a:t>
            </a:r>
            <a:r>
              <a:rPr lang="en"/>
              <a:t> to group 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5f45e9b53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5f45e9b53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5f45e9b53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5f45e9b53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for fetching only a couple 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for fetching a lot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a lot of data in a small region,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5f45e9b53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5f45e9b53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efficient for getting a single row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Cover_Light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title"/>
          </p:nvPr>
        </p:nvSpPr>
        <p:spPr>
          <a:xfrm>
            <a:off x="9511700" y="365751"/>
            <a:ext cx="8501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36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511691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378625" y="36575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Blue">
  <p:cSld name="SECTION_HEADER_1">
    <p:bg>
      <p:bgPr>
        <a:solidFill>
          <a:srgbClr val="3333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" name="Google Shape;54;p11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1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Dark">
  <p:cSld name="SECTION_HEADER_1_1">
    <p:bg>
      <p:bgPr>
        <a:solidFill>
          <a:srgbClr val="171417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" name="Google Shape;59;p12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lue Subhead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65750" y="1776250"/>
            <a:ext cx="16459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" name="Google Shape;65;p13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title"/>
          </p:nvPr>
        </p:nvSpPr>
        <p:spPr>
          <a:xfrm>
            <a:off x="365750" y="730944"/>
            <a:ext cx="13167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8" name="Google Shape;68;p13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lue Subhead 1">
  <p:cSld name="TITLE_AND_BODY_1_2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65750" y="1776250"/>
            <a:ext cx="16459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1" name="Google Shape;71;p14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65750" y="730944"/>
            <a:ext cx="13167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Left Image_Light">
  <p:cSld name="TITLE_AND_BODY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9" name="Google Shape;79;p15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Right Image_Light">
  <p:cSld name="TITLE_AND_BODY_1_1_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5" name="Google Shape;85;p16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3" type="body"/>
          </p:nvPr>
        </p:nvSpPr>
        <p:spPr>
          <a:xfrm>
            <a:off x="733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16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Right Image_Dark">
  <p:cSld name="TITLE_AND_BODY_1_1_3_2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3" type="body"/>
          </p:nvPr>
        </p:nvSpPr>
        <p:spPr>
          <a:xfrm>
            <a:off x="733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Left Image_Light 1">
  <p:cSld name="TITLE_AND_BODY_1_1_3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>
            <p:ph idx="2" type="pic"/>
          </p:nvPr>
        </p:nvSpPr>
        <p:spPr>
          <a:xfrm>
            <a:off x="372188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8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9509725" y="730925"/>
            <a:ext cx="804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9509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3" type="body"/>
          </p:nvPr>
        </p:nvSpPr>
        <p:spPr>
          <a:xfrm>
            <a:off x="9877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18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Left Image_Dark">
  <p:cSld name="TITLE_AND_BODY_1_1_3_1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>
            <p:ph idx="2" type="pic"/>
          </p:nvPr>
        </p:nvSpPr>
        <p:spPr>
          <a:xfrm>
            <a:off x="372188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9509725" y="730925"/>
            <a:ext cx="804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9509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3" type="body"/>
          </p:nvPr>
        </p:nvSpPr>
        <p:spPr>
          <a:xfrm>
            <a:off x="9877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Right Image_Dark">
  <p:cSld name="TITLE_AND_BODY_1_1_2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0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Cover_Light">
  <p:cSld name="TITLE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65760" y="365760"/>
            <a:ext cx="8410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Right Image_Dark">
  <p:cSld name="TITLE_AND_BODY_1_1_2_1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1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 2 Col 1">
  <p:cSld name="TITLE_AND_BODY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2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 2 Col 1 1">
  <p:cSld name="TITLE_AND_BODY_1_1_1_1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_Light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type="title"/>
          </p:nvPr>
        </p:nvSpPr>
        <p:spPr>
          <a:xfrm>
            <a:off x="365725" y="730925"/>
            <a:ext cx="1682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40" name="Google Shape;140;p24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_Dark">
  <p:cSld name="TITLE_ONLY_1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type="title"/>
          </p:nvPr>
        </p:nvSpPr>
        <p:spPr>
          <a:xfrm>
            <a:off x="365725" y="730925"/>
            <a:ext cx="1682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Section Title_Header_Light">
  <p:cSld name="ONE_COLUMN_TEXT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26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365750" y="42519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6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Header_Light">
  <p:cSld name="ONE_COLUMN_TEXT_1_3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5" name="Google Shape;155;p27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7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Section Title_Header_Dark">
  <p:cSld name="ONE_COLUMN_TEXT_1_2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" name="Google Shape;162;p28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3" name="Google Shape;16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365750" y="42519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Header_Dark">
  <p:cSld name="ONE_COLUMN_TEXT_1_2_1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29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333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>
            <p:ph type="title"/>
          </p:nvPr>
        </p:nvSpPr>
        <p:spPr>
          <a:xfrm>
            <a:off x="365725" y="730920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Cover_Dark">
  <p:cSld name="TITLE_2_1">
    <p:bg>
      <p:bgPr>
        <a:solidFill>
          <a:srgbClr val="171417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9226296"/>
            <a:ext cx="4389122" cy="9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65760" y="365760"/>
            <a:ext cx="8410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_box_light">
  <p:cSld name="SECTION_TITLE_AND_DESCRI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/>
          <p:nvPr/>
        </p:nvSpPr>
        <p:spPr>
          <a:xfrm>
            <a:off x="9144000" y="365750"/>
            <a:ext cx="8778600" cy="955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1" name="Google Shape;181;p31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>
            <p:ph type="title"/>
          </p:nvPr>
        </p:nvSpPr>
        <p:spPr>
          <a:xfrm>
            <a:off x="365725" y="730925"/>
            <a:ext cx="841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84" name="Google Shape;184;p31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_box_dark">
  <p:cSld name="SECTION_TITLE_AND_DESCRIPTION_2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/>
          <p:nvPr/>
        </p:nvSpPr>
        <p:spPr>
          <a:xfrm>
            <a:off x="9144000" y="365750"/>
            <a:ext cx="8778600" cy="955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65725" y="730925"/>
            <a:ext cx="841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0" name="Google Shape;19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_light">
  <p:cSld name="SECTION_TITLE_AND_DESCRIPTION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33"/>
          <p:cNvSpPr txBox="1"/>
          <p:nvPr/>
        </p:nvSpPr>
        <p:spPr>
          <a:xfrm>
            <a:off x="393084" y="534078"/>
            <a:ext cx="644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_dark">
  <p:cSld name="SECTION_TITLE_AND_DESCRIPTION_1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34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4"/>
          <p:cNvSpPr txBox="1"/>
          <p:nvPr/>
        </p:nvSpPr>
        <p:spPr>
          <a:xfrm>
            <a:off x="393084" y="534078"/>
            <a:ext cx="644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note">
  <p:cSld name="CAPTION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65725" y="8916750"/>
            <a:ext cx="10972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/>
        </p:txBody>
      </p:sp>
      <p:sp>
        <p:nvSpPr>
          <p:cNvPr id="206" name="Google Shape;206;p35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7" name="Google Shape;20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light">
  <p:cSld name="BLANK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pic>
        <p:nvPicPr>
          <p:cNvPr id="215" name="Google Shape;21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335" y="9329959"/>
            <a:ext cx="8211313" cy="78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dark">
  <p:cSld name="BLANK_1_1">
    <p:bg>
      <p:bgPr>
        <a:solidFill>
          <a:srgbClr val="1A1A1A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312" y="9162288"/>
            <a:ext cx="8492954" cy="78638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0" name="Google Shape;220;p38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1097275" y="3257550"/>
            <a:ext cx="16093500" cy="5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type="title"/>
          </p:nvPr>
        </p:nvSpPr>
        <p:spPr>
          <a:xfrm>
            <a:off x="1060704" y="947750"/>
            <a:ext cx="160935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4" name="Google Shape;22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448535"/>
            <a:ext cx="1097401" cy="6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Cover_Light" type="title">
  <p:cSld name="TITL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9511700" y="365751"/>
            <a:ext cx="8501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36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1"/>
          <p:cNvSpPr txBox="1"/>
          <p:nvPr>
            <p:ph idx="1" type="subTitle"/>
          </p:nvPr>
        </p:nvSpPr>
        <p:spPr>
          <a:xfrm>
            <a:off x="9511691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3" name="Google Shape;233;p41"/>
          <p:cNvSpPr/>
          <p:nvPr>
            <p:ph idx="2" type="pic"/>
          </p:nvPr>
        </p:nvSpPr>
        <p:spPr>
          <a:xfrm>
            <a:off x="378625" y="36575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Cover_Dark">
  <p:cSld name="TITLE_1">
    <p:bg>
      <p:bgPr>
        <a:solidFill>
          <a:srgbClr val="171417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8296" y="9226296"/>
            <a:ext cx="4480562" cy="10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9511691" y="365760"/>
            <a:ext cx="8501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9511691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/>
          <p:nvPr>
            <p:ph idx="2" type="pic"/>
          </p:nvPr>
        </p:nvSpPr>
        <p:spPr>
          <a:xfrm>
            <a:off x="378625" y="36575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Cover_Light">
  <p:cSld name="TITLE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65760" y="365760"/>
            <a:ext cx="8410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236" name="Google Shape;236;p42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237" name="Google Shape;23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2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Cover_Dark">
  <p:cSld name="TITLE_2_1">
    <p:bg>
      <p:bgPr>
        <a:solidFill>
          <a:srgbClr val="171417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9226296"/>
            <a:ext cx="4389122" cy="9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/>
          <p:nvPr>
            <p:ph type="title"/>
          </p:nvPr>
        </p:nvSpPr>
        <p:spPr>
          <a:xfrm>
            <a:off x="365760" y="365760"/>
            <a:ext cx="8410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43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Cover_Dark">
  <p:cSld name="TITLE_1">
    <p:bg>
      <p:bgPr>
        <a:solidFill>
          <a:srgbClr val="171417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8296" y="9226296"/>
            <a:ext cx="4480562" cy="10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/>
          <p:nvPr>
            <p:ph type="title"/>
          </p:nvPr>
        </p:nvSpPr>
        <p:spPr>
          <a:xfrm>
            <a:off x="9511691" y="365760"/>
            <a:ext cx="8501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44"/>
          <p:cNvSpPr txBox="1"/>
          <p:nvPr>
            <p:ph idx="1" type="subTitle"/>
          </p:nvPr>
        </p:nvSpPr>
        <p:spPr>
          <a:xfrm>
            <a:off x="9511691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44"/>
          <p:cNvSpPr/>
          <p:nvPr>
            <p:ph idx="2" type="pic"/>
          </p:nvPr>
        </p:nvSpPr>
        <p:spPr>
          <a:xfrm>
            <a:off x="378625" y="365750"/>
            <a:ext cx="8765400" cy="955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Cover Image_1">
  <p:cSld name="TITLE_1_1_2">
    <p:bg>
      <p:bgPr>
        <a:solidFill>
          <a:srgbClr val="F5F5F5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/>
          <p:nvPr>
            <p:ph idx="2" type="pic"/>
          </p:nvPr>
        </p:nvSpPr>
        <p:spPr>
          <a:xfrm>
            <a:off x="-37850" y="-37850"/>
            <a:ext cx="18288000" cy="103248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5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highlight>
                  <a:schemeClr val="dk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pic>
        <p:nvPicPr>
          <p:cNvPr id="253" name="Google Shape;25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36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Cover Image_2">
  <p:cSld name="TITLE_1_1_1">
    <p:bg>
      <p:bgPr>
        <a:solidFill>
          <a:srgbClr val="171417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/>
          <p:nvPr>
            <p:ph idx="2" type="pic"/>
          </p:nvPr>
        </p:nvSpPr>
        <p:spPr>
          <a:xfrm>
            <a:off x="-37850" y="-37850"/>
            <a:ext cx="18288000" cy="1032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6" name="Google Shape;25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8296" y="9226296"/>
            <a:ext cx="4389122" cy="9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6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Helvetica Neue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Cover Image_Dark">
  <p:cSld name="TITLE_1_1_1_1">
    <p:bg>
      <p:bgPr>
        <a:solidFill>
          <a:srgbClr val="17141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8296" y="9226296"/>
            <a:ext cx="4389122" cy="9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7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7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ver Image_Light">
  <p:cSld name="TITLE_1_1_3">
    <p:bg>
      <p:bgPr>
        <a:solidFill>
          <a:srgbClr val="F5F5F5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pic>
        <p:nvPicPr>
          <p:cNvPr id="265" name="Google Shape;26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36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8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Light" type="secHead">
  <p:cSld name="SECTION_HEADER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269" name="Google Shape;269;p49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0" name="Google Shape;27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9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Blue">
  <p:cSld name="SECTION_HEADER_1">
    <p:bg>
      <p:bgPr>
        <a:solidFill>
          <a:srgbClr val="3333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0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50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Dark">
  <p:cSld name="SECTION_HEADER_1_1">
    <p:bg>
      <p:bgPr>
        <a:solidFill>
          <a:srgbClr val="171417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9" name="Google Shape;27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1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Cover Image_1">
  <p:cSld name="TITLE_1_1_2">
    <p:bg>
      <p:bgPr>
        <a:solidFill>
          <a:srgbClr val="F5F5F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>
            <p:ph idx="2" type="pic"/>
          </p:nvPr>
        </p:nvSpPr>
        <p:spPr>
          <a:xfrm>
            <a:off x="-37850" y="-37850"/>
            <a:ext cx="18288000" cy="103248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highlight>
                  <a:schemeClr val="dk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36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lue Subhead">
  <p:cSld name="TITLE_AND_BODY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idx="1" type="subTitle"/>
          </p:nvPr>
        </p:nvSpPr>
        <p:spPr>
          <a:xfrm>
            <a:off x="365750" y="1776250"/>
            <a:ext cx="16459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 Light"/>
              <a:buNone/>
              <a:defRPr sz="2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4" name="Google Shape;284;p52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5" name="Google Shape;28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type="title"/>
          </p:nvPr>
        </p:nvSpPr>
        <p:spPr>
          <a:xfrm>
            <a:off x="365750" y="730944"/>
            <a:ext cx="13167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lue Subhead 1">
  <p:cSld name="TITLE_AND_BODY_1_2"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idx="1" type="subTitle"/>
          </p:nvPr>
        </p:nvSpPr>
        <p:spPr>
          <a:xfrm>
            <a:off x="365750" y="1776250"/>
            <a:ext cx="16459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 Light"/>
              <a:buNone/>
              <a:defRPr sz="22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9" name="Google Shape;289;p53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0" name="Google Shape;29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type="title"/>
          </p:nvPr>
        </p:nvSpPr>
        <p:spPr>
          <a:xfrm>
            <a:off x="365750" y="730944"/>
            <a:ext cx="13167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 Left Image_Light">
  <p:cSld name="TITLE_AND_BODY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4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54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96" name="Google Shape;296;p54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4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Right Image_Light">
  <p:cSld name="TITLE_AND_BODY_1_1_3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5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5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02" name="Google Shape;302;p55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55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55"/>
          <p:cNvSpPr txBox="1"/>
          <p:nvPr>
            <p:ph idx="3" type="body"/>
          </p:nvPr>
        </p:nvSpPr>
        <p:spPr>
          <a:xfrm>
            <a:off x="733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Google Shape;305;p55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Right Image_Dark">
  <p:cSld name="TITLE_AND_BODY_1_1_3_2"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6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9" name="Google Shape;309;p56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56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56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56"/>
          <p:cNvSpPr txBox="1"/>
          <p:nvPr>
            <p:ph idx="3" type="body"/>
          </p:nvPr>
        </p:nvSpPr>
        <p:spPr>
          <a:xfrm>
            <a:off x="733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Left Image_Light 1">
  <p:cSld name="TITLE_AND_BODY_1_1_3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7"/>
          <p:cNvSpPr/>
          <p:nvPr>
            <p:ph idx="2" type="pic"/>
          </p:nvPr>
        </p:nvSpPr>
        <p:spPr>
          <a:xfrm>
            <a:off x="372188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57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6" name="Google Shape;316;p57"/>
          <p:cNvSpPr txBox="1"/>
          <p:nvPr>
            <p:ph type="title"/>
          </p:nvPr>
        </p:nvSpPr>
        <p:spPr>
          <a:xfrm>
            <a:off x="9509725" y="730925"/>
            <a:ext cx="804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17" name="Google Shape;317;p57"/>
          <p:cNvSpPr txBox="1"/>
          <p:nvPr>
            <p:ph idx="1" type="subTitle"/>
          </p:nvPr>
        </p:nvSpPr>
        <p:spPr>
          <a:xfrm>
            <a:off x="9509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57"/>
          <p:cNvSpPr txBox="1"/>
          <p:nvPr>
            <p:ph idx="3" type="body"/>
          </p:nvPr>
        </p:nvSpPr>
        <p:spPr>
          <a:xfrm>
            <a:off x="9877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■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9" name="Google Shape;319;p57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Left Image_Dark">
  <p:cSld name="TITLE_AND_BODY_1_1_3_1_1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/>
          <p:nvPr>
            <p:ph idx="2" type="pic"/>
          </p:nvPr>
        </p:nvSpPr>
        <p:spPr>
          <a:xfrm>
            <a:off x="372188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58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" name="Google Shape;323;p58"/>
          <p:cNvSpPr txBox="1"/>
          <p:nvPr>
            <p:ph type="title"/>
          </p:nvPr>
        </p:nvSpPr>
        <p:spPr>
          <a:xfrm>
            <a:off x="9509725" y="730925"/>
            <a:ext cx="804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58"/>
          <p:cNvSpPr txBox="1"/>
          <p:nvPr>
            <p:ph idx="1" type="subTitle"/>
          </p:nvPr>
        </p:nvSpPr>
        <p:spPr>
          <a:xfrm>
            <a:off x="9509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58"/>
          <p:cNvSpPr txBox="1"/>
          <p:nvPr>
            <p:ph idx="3" type="body"/>
          </p:nvPr>
        </p:nvSpPr>
        <p:spPr>
          <a:xfrm>
            <a:off x="9877375" y="3171325"/>
            <a:ext cx="76791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■"/>
              <a:defRPr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Right Image_Dark">
  <p:cSld name="TITLE_AND_BODY_1_1_2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p59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9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pic>
        <p:nvPicPr>
          <p:cNvPr id="330" name="Google Shape;33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_Title_Right Image_Dark">
  <p:cSld name="TITLE_AND_BODY_1_1_2_1"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60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0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pic>
        <p:nvPicPr>
          <p:cNvPr id="335" name="Google Shape;33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 2 Col 1">
  <p:cSld name="TITLE_AND_BODY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1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" name="Google Shape;340;p61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41" name="Google Shape;341;p61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2" name="Google Shape;342;p61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Cover Image_2">
  <p:cSld name="TITLE_1_1_1">
    <p:bg>
      <p:bgPr>
        <a:solidFill>
          <a:srgbClr val="17141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>
            <p:ph idx="2" type="pic"/>
          </p:nvPr>
        </p:nvSpPr>
        <p:spPr>
          <a:xfrm>
            <a:off x="-37850" y="-37850"/>
            <a:ext cx="18288000" cy="1032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8296" y="9226296"/>
            <a:ext cx="4389122" cy="9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Helvetica Neue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solidFill>
                  <a:schemeClr val="dk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highlight>
                  <a:schemeClr val="l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 2 Col 1 1">
  <p:cSld name="TITLE_AND_BODY_1_1_1_1"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2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6" name="Google Shape;346;p62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62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_Light" type="titleOnly">
  <p:cSld name="TITLE_ONLY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0" name="Google Shape;35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3"/>
          <p:cNvSpPr txBox="1"/>
          <p:nvPr>
            <p:ph type="title"/>
          </p:nvPr>
        </p:nvSpPr>
        <p:spPr>
          <a:xfrm>
            <a:off x="365725" y="730925"/>
            <a:ext cx="1682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52" name="Google Shape;352;p63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_Dark">
  <p:cSld name="TITLE_ONLY_1"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4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5" name="Google Shape;35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4"/>
          <p:cNvSpPr txBox="1"/>
          <p:nvPr>
            <p:ph type="title"/>
          </p:nvPr>
        </p:nvSpPr>
        <p:spPr>
          <a:xfrm>
            <a:off x="365725" y="730925"/>
            <a:ext cx="1682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Section Title_Header_Light">
  <p:cSld name="ONE_COLUMN_TEXT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5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9" name="Google Shape;359;p65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0" name="Google Shape;36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5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65"/>
          <p:cNvSpPr txBox="1"/>
          <p:nvPr>
            <p:ph idx="1" type="subTitle"/>
          </p:nvPr>
        </p:nvSpPr>
        <p:spPr>
          <a:xfrm>
            <a:off x="365750" y="42519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65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Header_Light">
  <p:cSld name="ONE_COLUMN_TEXT_1_3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6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6" name="Google Shape;366;p66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7" name="Google Shape;367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6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66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Section Title_Header_Dark">
  <p:cSld name="ONE_COLUMN_TEXT_1_2">
    <p:bg>
      <p:bgPr>
        <a:solidFill>
          <a:schemeClr val="dk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7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" name="Google Shape;372;p67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3" name="Google Shape;37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7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5" name="Google Shape;375;p67"/>
          <p:cNvSpPr txBox="1"/>
          <p:nvPr>
            <p:ph idx="1" type="subTitle"/>
          </p:nvPr>
        </p:nvSpPr>
        <p:spPr>
          <a:xfrm>
            <a:off x="365750" y="42519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Divide_Header_Dark">
  <p:cSld name="ONE_COLUMN_TEXT_1_2_1">
    <p:bg>
      <p:bgPr>
        <a:solidFill>
          <a:schemeClr val="dk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68"/>
          <p:cNvSpPr/>
          <p:nvPr>
            <p:ph idx="2" type="pic"/>
          </p:nvPr>
        </p:nvSpPr>
        <p:spPr>
          <a:xfrm>
            <a:off x="359700" y="397575"/>
            <a:ext cx="17562600" cy="361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8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29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333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9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69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4" name="Google Shape;38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9"/>
          <p:cNvSpPr txBox="1"/>
          <p:nvPr>
            <p:ph type="title"/>
          </p:nvPr>
        </p:nvSpPr>
        <p:spPr>
          <a:xfrm>
            <a:off x="365725" y="730920"/>
            <a:ext cx="877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69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_box_light">
  <p:cSld name="SECTION_TITLE_AND_DESCRIPTION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0"/>
          <p:cNvSpPr/>
          <p:nvPr/>
        </p:nvSpPr>
        <p:spPr>
          <a:xfrm>
            <a:off x="9144000" y="365750"/>
            <a:ext cx="8778600" cy="955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70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0" name="Google Shape;390;p70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1" name="Google Shape;391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0"/>
          <p:cNvSpPr txBox="1"/>
          <p:nvPr>
            <p:ph type="title"/>
          </p:nvPr>
        </p:nvSpPr>
        <p:spPr>
          <a:xfrm>
            <a:off x="365725" y="730925"/>
            <a:ext cx="841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93" name="Google Shape;393;p70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_box_dark">
  <p:cSld name="SECTION_TITLE_AND_DESCRIPTION_2"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1"/>
          <p:cNvSpPr/>
          <p:nvPr/>
        </p:nvSpPr>
        <p:spPr>
          <a:xfrm>
            <a:off x="9144000" y="365750"/>
            <a:ext cx="8778600" cy="955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71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" name="Google Shape;397;p71"/>
          <p:cNvSpPr txBox="1"/>
          <p:nvPr>
            <p:ph type="title"/>
          </p:nvPr>
        </p:nvSpPr>
        <p:spPr>
          <a:xfrm>
            <a:off x="365725" y="730925"/>
            <a:ext cx="8412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8" name="Google Shape;39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1"/>
          <p:cNvSpPr txBox="1"/>
          <p:nvPr>
            <p:ph idx="1" type="subTitle"/>
          </p:nvPr>
        </p:nvSpPr>
        <p:spPr>
          <a:xfrm>
            <a:off x="365749" y="2884550"/>
            <a:ext cx="8046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Cover Image_Dark">
  <p:cSld name="TITLE_1_1_1_1">
    <p:bg>
      <p:bgPr>
        <a:solidFill>
          <a:srgbClr val="171417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8296" y="9226296"/>
            <a:ext cx="4389122" cy="9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 sz="3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_light">
  <p:cSld name="SECTION_TITLE_AND_DESCRIPTION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2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2" name="Google Shape;402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72"/>
          <p:cNvSpPr txBox="1"/>
          <p:nvPr/>
        </p:nvSpPr>
        <p:spPr>
          <a:xfrm>
            <a:off x="393084" y="534078"/>
            <a:ext cx="644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72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_dark">
  <p:cSld name="SECTION_TITLE_AND_DESCRIPTION_1_1"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Google Shape;408;p73"/>
          <p:cNvSpPr/>
          <p:nvPr>
            <p:ph idx="2" type="pic"/>
          </p:nvPr>
        </p:nvSpPr>
        <p:spPr>
          <a:xfrm>
            <a:off x="9150425" y="365700"/>
            <a:ext cx="8765400" cy="95556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73"/>
          <p:cNvSpPr txBox="1"/>
          <p:nvPr/>
        </p:nvSpPr>
        <p:spPr>
          <a:xfrm>
            <a:off x="393084" y="534078"/>
            <a:ext cx="644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7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Google Shape;41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" y="9372600"/>
            <a:ext cx="1212841" cy="74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note">
  <p:cSld name="CAPTION_ONL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4"/>
          <p:cNvSpPr txBox="1"/>
          <p:nvPr>
            <p:ph idx="1" type="body"/>
          </p:nvPr>
        </p:nvSpPr>
        <p:spPr>
          <a:xfrm>
            <a:off x="365725" y="8916750"/>
            <a:ext cx="10972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/>
        </p:txBody>
      </p:sp>
      <p:sp>
        <p:nvSpPr>
          <p:cNvPr id="413" name="Google Shape;413;p74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4" name="Google Shape;41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4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5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8" name="Google Shape;418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5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light">
  <p:cSld name="BLANK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6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pic>
        <p:nvPicPr>
          <p:cNvPr id="422" name="Google Shape;422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335" y="9329959"/>
            <a:ext cx="8211313" cy="7859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6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_dark">
  <p:cSld name="BLANK_1_1">
    <p:bg>
      <p:bgPr>
        <a:solidFill>
          <a:srgbClr val="1A1A1A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312" y="9162288"/>
            <a:ext cx="8492954" cy="78638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7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Helvetica Neue"/>
              <a:buNone/>
              <a:defRPr sz="1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>
            <p:ph idx="1" type="body"/>
          </p:nvPr>
        </p:nvSpPr>
        <p:spPr>
          <a:xfrm>
            <a:off x="1097275" y="3257550"/>
            <a:ext cx="16093500" cy="5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■"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9" name="Google Shape;429;p78"/>
          <p:cNvSpPr txBox="1"/>
          <p:nvPr>
            <p:ph type="title"/>
          </p:nvPr>
        </p:nvSpPr>
        <p:spPr>
          <a:xfrm>
            <a:off x="1060704" y="947750"/>
            <a:ext cx="160935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sz="7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0" name="Google Shape;430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448535"/>
            <a:ext cx="1097401" cy="6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8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2" name="Google Shape;432;p78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ver Image_Light">
  <p:cSld name="TITLE_1_1_3">
    <p:bg>
      <p:bgPr>
        <a:solidFill>
          <a:srgbClr val="F5F5F5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365750" y="365760"/>
            <a:ext cx="1316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96360" y="9227596"/>
            <a:ext cx="4389002" cy="9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Light" type="secHead">
  <p:cSld name="SECTION_HEADER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365725" y="730925"/>
            <a:ext cx="9875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Helvetica Neue"/>
              <a:buNone/>
              <a:defRPr sz="100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47" name="Google Shape;47;p10"/>
          <p:cNvSpPr txBox="1"/>
          <p:nvPr/>
        </p:nvSpPr>
        <p:spPr>
          <a:xfrm>
            <a:off x="17922250" y="9269325"/>
            <a:ext cx="366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" name="Google Shape;48;p10"/>
          <p:cNvSpPr txBox="1"/>
          <p:nvPr/>
        </p:nvSpPr>
        <p:spPr>
          <a:xfrm rot="-5400000">
            <a:off x="15894302" y="2463312"/>
            <a:ext cx="4380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Confidential © Foursquare 2022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25" y="9372335"/>
            <a:ext cx="1220529" cy="74066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55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7113568" y="9499702"/>
            <a:ext cx="10974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50" lIns="167650" spcFirstLastPara="1" rIns="167650" wrap="square" tIns="167650">
            <a:noAutofit/>
          </a:bodyPr>
          <a:lstStyle>
            <a:lvl1pPr lvl="0" algn="r">
              <a:buNone/>
              <a:defRPr sz="2400">
                <a:solidFill>
                  <a:schemeClr val="tx1"/>
                </a:solidFill>
              </a:defRPr>
            </a:lvl1pPr>
            <a:lvl2pPr lvl="1" algn="r">
              <a:buNone/>
              <a:defRPr sz="2400">
                <a:solidFill>
                  <a:schemeClr val="tx1"/>
                </a:solidFill>
              </a:defRPr>
            </a:lvl2pPr>
            <a:lvl3pPr lvl="2" algn="r">
              <a:buNone/>
              <a:defRPr sz="2400">
                <a:solidFill>
                  <a:schemeClr val="tx1"/>
                </a:solidFill>
              </a:defRPr>
            </a:lvl3pPr>
            <a:lvl4pPr lvl="3" algn="r">
              <a:buNone/>
              <a:defRPr sz="2400">
                <a:solidFill>
                  <a:schemeClr val="tx1"/>
                </a:solidFill>
              </a:defRPr>
            </a:lvl4pPr>
            <a:lvl5pPr lvl="4" algn="r">
              <a:buNone/>
              <a:defRPr sz="2400">
                <a:solidFill>
                  <a:schemeClr val="tx1"/>
                </a:solidFill>
              </a:defRPr>
            </a:lvl5pPr>
            <a:lvl6pPr lvl="5" algn="r">
              <a:buNone/>
              <a:defRPr sz="2400">
                <a:solidFill>
                  <a:schemeClr val="tx1"/>
                </a:solidFill>
              </a:defRPr>
            </a:lvl6pPr>
            <a:lvl7pPr lvl="6" algn="r">
              <a:buNone/>
              <a:defRPr sz="2400">
                <a:solidFill>
                  <a:schemeClr val="tx1"/>
                </a:solidFill>
              </a:defRPr>
            </a:lvl7pPr>
            <a:lvl8pPr lvl="7" algn="r">
              <a:buNone/>
              <a:defRPr sz="2400">
                <a:solidFill>
                  <a:schemeClr val="tx1"/>
                </a:solidFill>
              </a:defRPr>
            </a:lvl8pPr>
            <a:lvl9pPr lvl="8" algn="r">
              <a:buNone/>
              <a:defRPr sz="24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30">
          <p15:clr>
            <a:srgbClr val="EA4335"/>
          </p15:clr>
        </p15:guide>
        <p15:guide id="2" orient="horz" pos="230">
          <p15:clr>
            <a:srgbClr val="EA4335"/>
          </p15:clr>
        </p15:guide>
        <p15:guide id="3" orient="horz" pos="6250">
          <p15:clr>
            <a:srgbClr val="EA4335"/>
          </p15:clr>
        </p15:guide>
        <p15:guide id="4" pos="461">
          <p15:clr>
            <a:srgbClr val="00FFFF"/>
          </p15:clr>
        </p15:guide>
        <p15:guide id="5" pos="691">
          <p15:clr>
            <a:srgbClr val="EE352E"/>
          </p15:clr>
        </p15:guide>
        <p15:guide id="6" pos="922">
          <p15:clr>
            <a:srgbClr val="00FFFF"/>
          </p15:clr>
        </p15:guide>
        <p15:guide id="7" pos="1152">
          <p15:clr>
            <a:srgbClr val="00FFFF"/>
          </p15:clr>
        </p15:guide>
        <p15:guide id="8" pos="1382">
          <p15:clr>
            <a:srgbClr val="00FFFF"/>
          </p15:clr>
        </p15:guide>
        <p15:guide id="9" pos="1613">
          <p15:clr>
            <a:srgbClr val="EE352E"/>
          </p15:clr>
        </p15:guide>
        <p15:guide id="10" pos="1843">
          <p15:clr>
            <a:srgbClr val="14E6DD"/>
          </p15:clr>
        </p15:guide>
        <p15:guide id="11" pos="2074">
          <p15:clr>
            <a:srgbClr val="14E6DD"/>
          </p15:clr>
        </p15:guide>
        <p15:guide id="12" pos="2304">
          <p15:clr>
            <a:srgbClr val="14E6DD"/>
          </p15:clr>
        </p15:guide>
        <p15:guide id="13" pos="2534">
          <p15:clr>
            <a:srgbClr val="14E6DD"/>
          </p15:clr>
        </p15:guide>
        <p15:guide id="14" pos="2765">
          <p15:clr>
            <a:srgbClr val="14E6DD"/>
          </p15:clr>
        </p15:guide>
        <p15:guide id="15" pos="2995">
          <p15:clr>
            <a:srgbClr val="EA4335"/>
          </p15:clr>
        </p15:guide>
        <p15:guide id="16" pos="3226">
          <p15:clr>
            <a:srgbClr val="00FFFF"/>
          </p15:clr>
        </p15:guide>
        <p15:guide id="17" pos="3456">
          <p15:clr>
            <a:srgbClr val="00FFFF"/>
          </p15:clr>
        </p15:guide>
        <p15:guide id="18" pos="3686">
          <p15:clr>
            <a:srgbClr val="00FFFF"/>
          </p15:clr>
        </p15:guide>
        <p15:guide id="19" pos="3917">
          <p15:clr>
            <a:srgbClr val="00FFFF"/>
          </p15:clr>
        </p15:guide>
        <p15:guide id="20" pos="4147">
          <p15:clr>
            <a:srgbClr val="00FFFF"/>
          </p15:clr>
        </p15:guide>
        <p15:guide id="21" pos="4378">
          <p15:clr>
            <a:srgbClr val="EA4335"/>
          </p15:clr>
        </p15:guide>
        <p15:guide id="22" pos="4608">
          <p15:clr>
            <a:srgbClr val="00FFFF"/>
          </p15:clr>
        </p15:guide>
        <p15:guide id="23" pos="4838">
          <p15:clr>
            <a:srgbClr val="00FFFF"/>
          </p15:clr>
        </p15:guide>
        <p15:guide id="24" pos="5069">
          <p15:clr>
            <a:srgbClr val="00FFFF"/>
          </p15:clr>
        </p15:guide>
        <p15:guide id="25" pos="5299">
          <p15:clr>
            <a:srgbClr val="00FFFF"/>
          </p15:clr>
        </p15:guide>
        <p15:guide id="26" pos="5530">
          <p15:clr>
            <a:srgbClr val="00FFFF"/>
          </p15:clr>
        </p15:guide>
        <p15:guide id="27" pos="5760">
          <p15:clr>
            <a:srgbClr val="EA4335"/>
          </p15:clr>
        </p15:guide>
        <p15:guide id="28" pos="5990">
          <p15:clr>
            <a:srgbClr val="00FFFF"/>
          </p15:clr>
        </p15:guide>
        <p15:guide id="29" pos="6221">
          <p15:clr>
            <a:srgbClr val="00FFFF"/>
          </p15:clr>
        </p15:guide>
        <p15:guide id="30" pos="6451">
          <p15:clr>
            <a:srgbClr val="00FFFF"/>
          </p15:clr>
        </p15:guide>
        <p15:guide id="31" pos="6682">
          <p15:clr>
            <a:srgbClr val="00FFFF"/>
          </p15:clr>
        </p15:guide>
        <p15:guide id="32" pos="6912">
          <p15:clr>
            <a:srgbClr val="00FFFF"/>
          </p15:clr>
        </p15:guide>
        <p15:guide id="33" pos="7142">
          <p15:clr>
            <a:srgbClr val="EA4335"/>
          </p15:clr>
        </p15:guide>
        <p15:guide id="34" pos="7373">
          <p15:clr>
            <a:srgbClr val="00FFFF"/>
          </p15:clr>
        </p15:guide>
        <p15:guide id="35" pos="7603">
          <p15:clr>
            <a:srgbClr val="00FFFF"/>
          </p15:clr>
        </p15:guide>
        <p15:guide id="36" pos="7834">
          <p15:clr>
            <a:srgbClr val="00FFFF"/>
          </p15:clr>
        </p15:guide>
        <p15:guide id="37" pos="8064">
          <p15:clr>
            <a:srgbClr val="00FFFF"/>
          </p15:clr>
        </p15:guide>
        <p15:guide id="38" pos="8294">
          <p15:clr>
            <a:srgbClr val="00FFFF"/>
          </p15:clr>
        </p15:guide>
        <p15:guide id="39" pos="8525">
          <p15:clr>
            <a:srgbClr val="EA4335"/>
          </p15:clr>
        </p15:guide>
        <p15:guide id="40" pos="8755">
          <p15:clr>
            <a:srgbClr val="00FFFF"/>
          </p15:clr>
        </p15:guide>
        <p15:guide id="41" pos="8986">
          <p15:clr>
            <a:srgbClr val="00FFFF"/>
          </p15:clr>
        </p15:guide>
        <p15:guide id="42" pos="9216">
          <p15:clr>
            <a:srgbClr val="00FFFF"/>
          </p15:clr>
        </p15:guide>
        <p15:guide id="43" pos="9446">
          <p15:clr>
            <a:srgbClr val="00FFFF"/>
          </p15:clr>
        </p15:guide>
        <p15:guide id="44" pos="9677">
          <p15:clr>
            <a:srgbClr val="00FFFF"/>
          </p15:clr>
        </p15:guide>
        <p15:guide id="45" pos="9907">
          <p15:clr>
            <a:srgbClr val="EA4335"/>
          </p15:clr>
        </p15:guide>
        <p15:guide id="46" pos="10138">
          <p15:clr>
            <a:srgbClr val="00FFFF"/>
          </p15:clr>
        </p15:guide>
        <p15:guide id="47" pos="10368">
          <p15:clr>
            <a:srgbClr val="00FFFF"/>
          </p15:clr>
        </p15:guide>
        <p15:guide id="48" pos="10598">
          <p15:clr>
            <a:srgbClr val="00FFFF"/>
          </p15:clr>
        </p15:guide>
        <p15:guide id="49" pos="10829">
          <p15:clr>
            <a:srgbClr val="EE352E"/>
          </p15:clr>
        </p15:guide>
        <p15:guide id="50" pos="11059">
          <p15:clr>
            <a:srgbClr val="00FFFF"/>
          </p15:clr>
        </p15:guide>
        <p15:guide id="51" pos="11290">
          <p15:clr>
            <a:srgbClr val="EA4335"/>
          </p15:clr>
        </p15:guide>
        <p15:guide id="52" orient="horz" pos="691">
          <p15:clr>
            <a:srgbClr val="EA4335"/>
          </p15:clr>
        </p15:guide>
        <p15:guide id="53" orient="horz" pos="578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17113568" y="9499702"/>
            <a:ext cx="10974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50" lIns="167650" spcFirstLastPara="1" rIns="167650" wrap="square" tIns="167650">
            <a:noAutofit/>
          </a:bodyPr>
          <a:lstStyle>
            <a:lvl1pPr lvl="0" rtl="0" algn="r">
              <a:buNone/>
              <a:defRPr sz="2400">
                <a:solidFill>
                  <a:schemeClr val="tx1"/>
                </a:solidFill>
              </a:defRPr>
            </a:lvl1pPr>
            <a:lvl2pPr lvl="1" rtl="0" algn="r">
              <a:buNone/>
              <a:defRPr sz="2400">
                <a:solidFill>
                  <a:schemeClr val="tx1"/>
                </a:solidFill>
              </a:defRPr>
            </a:lvl2pPr>
            <a:lvl3pPr lvl="2" rtl="0" algn="r">
              <a:buNone/>
              <a:defRPr sz="2400">
                <a:solidFill>
                  <a:schemeClr val="tx1"/>
                </a:solidFill>
              </a:defRPr>
            </a:lvl3pPr>
            <a:lvl4pPr lvl="3" rtl="0" algn="r">
              <a:buNone/>
              <a:defRPr sz="2400">
                <a:solidFill>
                  <a:schemeClr val="tx1"/>
                </a:solidFill>
              </a:defRPr>
            </a:lvl4pPr>
            <a:lvl5pPr lvl="4" rtl="0" algn="r">
              <a:buNone/>
              <a:defRPr sz="2400">
                <a:solidFill>
                  <a:schemeClr val="tx1"/>
                </a:solidFill>
              </a:defRPr>
            </a:lvl5pPr>
            <a:lvl6pPr lvl="5" rtl="0" algn="r">
              <a:buNone/>
              <a:defRPr sz="2400">
                <a:solidFill>
                  <a:schemeClr val="tx1"/>
                </a:solidFill>
              </a:defRPr>
            </a:lvl6pPr>
            <a:lvl7pPr lvl="6" rtl="0" algn="r">
              <a:buNone/>
              <a:defRPr sz="2400">
                <a:solidFill>
                  <a:schemeClr val="tx1"/>
                </a:solidFill>
              </a:defRPr>
            </a:lvl7pPr>
            <a:lvl8pPr lvl="7" rtl="0" algn="r">
              <a:buNone/>
              <a:defRPr sz="2400">
                <a:solidFill>
                  <a:schemeClr val="tx1"/>
                </a:solidFill>
              </a:defRPr>
            </a:lvl8pPr>
            <a:lvl9pPr lvl="8" rtl="0" algn="r">
              <a:buNone/>
              <a:defRPr sz="24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30">
          <p15:clr>
            <a:srgbClr val="EA4335"/>
          </p15:clr>
        </p15:guide>
        <p15:guide id="2" orient="horz" pos="230">
          <p15:clr>
            <a:srgbClr val="EA4335"/>
          </p15:clr>
        </p15:guide>
        <p15:guide id="3" orient="horz" pos="6250">
          <p15:clr>
            <a:srgbClr val="EA4335"/>
          </p15:clr>
        </p15:guide>
        <p15:guide id="4" pos="461">
          <p15:clr>
            <a:srgbClr val="00FFFF"/>
          </p15:clr>
        </p15:guide>
        <p15:guide id="5" pos="691">
          <p15:clr>
            <a:srgbClr val="EE352E"/>
          </p15:clr>
        </p15:guide>
        <p15:guide id="6" pos="922">
          <p15:clr>
            <a:srgbClr val="00FFFF"/>
          </p15:clr>
        </p15:guide>
        <p15:guide id="7" pos="1152">
          <p15:clr>
            <a:srgbClr val="00FFFF"/>
          </p15:clr>
        </p15:guide>
        <p15:guide id="8" pos="1382">
          <p15:clr>
            <a:srgbClr val="00FFFF"/>
          </p15:clr>
        </p15:guide>
        <p15:guide id="9" pos="1613">
          <p15:clr>
            <a:srgbClr val="EE352E"/>
          </p15:clr>
        </p15:guide>
        <p15:guide id="10" pos="1843">
          <p15:clr>
            <a:srgbClr val="14E6DD"/>
          </p15:clr>
        </p15:guide>
        <p15:guide id="11" pos="2074">
          <p15:clr>
            <a:srgbClr val="14E6DD"/>
          </p15:clr>
        </p15:guide>
        <p15:guide id="12" pos="2304">
          <p15:clr>
            <a:srgbClr val="14E6DD"/>
          </p15:clr>
        </p15:guide>
        <p15:guide id="13" pos="2534">
          <p15:clr>
            <a:srgbClr val="14E6DD"/>
          </p15:clr>
        </p15:guide>
        <p15:guide id="14" pos="2765">
          <p15:clr>
            <a:srgbClr val="14E6DD"/>
          </p15:clr>
        </p15:guide>
        <p15:guide id="15" pos="2995">
          <p15:clr>
            <a:srgbClr val="EA4335"/>
          </p15:clr>
        </p15:guide>
        <p15:guide id="16" pos="3226">
          <p15:clr>
            <a:srgbClr val="00FFFF"/>
          </p15:clr>
        </p15:guide>
        <p15:guide id="17" pos="3456">
          <p15:clr>
            <a:srgbClr val="00FFFF"/>
          </p15:clr>
        </p15:guide>
        <p15:guide id="18" pos="3686">
          <p15:clr>
            <a:srgbClr val="00FFFF"/>
          </p15:clr>
        </p15:guide>
        <p15:guide id="19" pos="3917">
          <p15:clr>
            <a:srgbClr val="00FFFF"/>
          </p15:clr>
        </p15:guide>
        <p15:guide id="20" pos="4147">
          <p15:clr>
            <a:srgbClr val="00FFFF"/>
          </p15:clr>
        </p15:guide>
        <p15:guide id="21" pos="4378">
          <p15:clr>
            <a:srgbClr val="EA4335"/>
          </p15:clr>
        </p15:guide>
        <p15:guide id="22" pos="4608">
          <p15:clr>
            <a:srgbClr val="00FFFF"/>
          </p15:clr>
        </p15:guide>
        <p15:guide id="23" pos="4838">
          <p15:clr>
            <a:srgbClr val="00FFFF"/>
          </p15:clr>
        </p15:guide>
        <p15:guide id="24" pos="5069">
          <p15:clr>
            <a:srgbClr val="00FFFF"/>
          </p15:clr>
        </p15:guide>
        <p15:guide id="25" pos="5299">
          <p15:clr>
            <a:srgbClr val="00FFFF"/>
          </p15:clr>
        </p15:guide>
        <p15:guide id="26" pos="5530">
          <p15:clr>
            <a:srgbClr val="00FFFF"/>
          </p15:clr>
        </p15:guide>
        <p15:guide id="27" pos="5760">
          <p15:clr>
            <a:srgbClr val="EA4335"/>
          </p15:clr>
        </p15:guide>
        <p15:guide id="28" pos="5990">
          <p15:clr>
            <a:srgbClr val="00FFFF"/>
          </p15:clr>
        </p15:guide>
        <p15:guide id="29" pos="6221">
          <p15:clr>
            <a:srgbClr val="00FFFF"/>
          </p15:clr>
        </p15:guide>
        <p15:guide id="30" pos="6451">
          <p15:clr>
            <a:srgbClr val="00FFFF"/>
          </p15:clr>
        </p15:guide>
        <p15:guide id="31" pos="6682">
          <p15:clr>
            <a:srgbClr val="00FFFF"/>
          </p15:clr>
        </p15:guide>
        <p15:guide id="32" pos="6912">
          <p15:clr>
            <a:srgbClr val="00FFFF"/>
          </p15:clr>
        </p15:guide>
        <p15:guide id="33" pos="7142">
          <p15:clr>
            <a:srgbClr val="EA4335"/>
          </p15:clr>
        </p15:guide>
        <p15:guide id="34" pos="7373">
          <p15:clr>
            <a:srgbClr val="00FFFF"/>
          </p15:clr>
        </p15:guide>
        <p15:guide id="35" pos="7603">
          <p15:clr>
            <a:srgbClr val="00FFFF"/>
          </p15:clr>
        </p15:guide>
        <p15:guide id="36" pos="7834">
          <p15:clr>
            <a:srgbClr val="00FFFF"/>
          </p15:clr>
        </p15:guide>
        <p15:guide id="37" pos="8064">
          <p15:clr>
            <a:srgbClr val="00FFFF"/>
          </p15:clr>
        </p15:guide>
        <p15:guide id="38" pos="8294">
          <p15:clr>
            <a:srgbClr val="00FFFF"/>
          </p15:clr>
        </p15:guide>
        <p15:guide id="39" pos="8525">
          <p15:clr>
            <a:srgbClr val="EA4335"/>
          </p15:clr>
        </p15:guide>
        <p15:guide id="40" pos="8755">
          <p15:clr>
            <a:srgbClr val="00FFFF"/>
          </p15:clr>
        </p15:guide>
        <p15:guide id="41" pos="8986">
          <p15:clr>
            <a:srgbClr val="00FFFF"/>
          </p15:clr>
        </p15:guide>
        <p15:guide id="42" pos="9216">
          <p15:clr>
            <a:srgbClr val="00FFFF"/>
          </p15:clr>
        </p15:guide>
        <p15:guide id="43" pos="9446">
          <p15:clr>
            <a:srgbClr val="00FFFF"/>
          </p15:clr>
        </p15:guide>
        <p15:guide id="44" pos="9677">
          <p15:clr>
            <a:srgbClr val="00FFFF"/>
          </p15:clr>
        </p15:guide>
        <p15:guide id="45" pos="9907">
          <p15:clr>
            <a:srgbClr val="EA4335"/>
          </p15:clr>
        </p15:guide>
        <p15:guide id="46" pos="10138">
          <p15:clr>
            <a:srgbClr val="00FFFF"/>
          </p15:clr>
        </p15:guide>
        <p15:guide id="47" pos="10368">
          <p15:clr>
            <a:srgbClr val="00FFFF"/>
          </p15:clr>
        </p15:guide>
        <p15:guide id="48" pos="10598">
          <p15:clr>
            <a:srgbClr val="00FFFF"/>
          </p15:clr>
        </p15:guide>
        <p15:guide id="49" pos="10829">
          <p15:clr>
            <a:srgbClr val="EE352E"/>
          </p15:clr>
        </p15:guide>
        <p15:guide id="50" pos="11059">
          <p15:clr>
            <a:srgbClr val="00FFFF"/>
          </p15:clr>
        </p15:guide>
        <p15:guide id="51" pos="11290">
          <p15:clr>
            <a:srgbClr val="EA4335"/>
          </p15:clr>
        </p15:guide>
        <p15:guide id="52" orient="horz" pos="691">
          <p15:clr>
            <a:srgbClr val="EA4335"/>
          </p15:clr>
        </p15:guide>
        <p15:guide id="53" orient="horz" pos="578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365753"/>
            <a:ext cx="8686895" cy="95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9"/>
          <p:cNvSpPr txBox="1"/>
          <p:nvPr>
            <p:ph type="title"/>
          </p:nvPr>
        </p:nvSpPr>
        <p:spPr>
          <a:xfrm>
            <a:off x="365760" y="365760"/>
            <a:ext cx="84108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9"/>
          <p:cNvSpPr txBox="1"/>
          <p:nvPr>
            <p:ph idx="1" type="subTitle"/>
          </p:nvPr>
        </p:nvSpPr>
        <p:spPr>
          <a:xfrm>
            <a:off x="384048" y="5419807"/>
            <a:ext cx="8380800" cy="11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Kyle Barron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8"/>
          <p:cNvSpPr txBox="1"/>
          <p:nvPr>
            <p:ph type="title"/>
          </p:nvPr>
        </p:nvSpPr>
        <p:spPr>
          <a:xfrm>
            <a:off x="365725" y="730925"/>
            <a:ext cx="119190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Spatial Indexing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88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</p:txBody>
      </p:sp>
      <p:pic>
        <p:nvPicPr>
          <p:cNvPr id="510" name="Google Shape;51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825" y="2425555"/>
            <a:ext cx="8020675" cy="543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8"/>
          <p:cNvSpPr txBox="1"/>
          <p:nvPr/>
        </p:nvSpPr>
        <p:spPr>
          <a:xfrm>
            <a:off x="9529249" y="8338500"/>
            <a:ext cx="873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130M U.S. building footprints across 2000 partitions 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88"/>
          <p:cNvSpPr txBox="1"/>
          <p:nvPr/>
        </p:nvSpPr>
        <p:spPr>
          <a:xfrm>
            <a:off x="1056800" y="7896075"/>
            <a:ext cx="739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R-Tree Layout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3" name="Google Shape;513;p88"/>
          <p:cNvPicPr preferRelativeResize="0"/>
          <p:nvPr/>
        </p:nvPicPr>
        <p:blipFill rotWithShape="1">
          <a:blip r:embed="rId4">
            <a:alphaModFix/>
          </a:blip>
          <a:srcRect b="0" l="7068" r="9080" t="0"/>
          <a:stretch/>
        </p:blipFill>
        <p:spPr>
          <a:xfrm>
            <a:off x="452100" y="2463638"/>
            <a:ext cx="8605624" cy="51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88"/>
          <p:cNvSpPr txBox="1"/>
          <p:nvPr/>
        </p:nvSpPr>
        <p:spPr>
          <a:xfrm>
            <a:off x="365750" y="8481075"/>
            <a:ext cx="914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by </a:t>
            </a:r>
            <a:r>
              <a:rPr lang="en"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Vladimir Agafonkin</a:t>
            </a:r>
            <a:endParaRPr sz="2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https://blog.mapbox.com/a-dive-into-spatial-search-algorithms-ebd0c5e39d2a</a:t>
            </a:r>
            <a:endParaRPr sz="19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 txBox="1"/>
          <p:nvPr>
            <p:ph type="title"/>
          </p:nvPr>
        </p:nvSpPr>
        <p:spPr>
          <a:xfrm>
            <a:off x="365725" y="730925"/>
            <a:ext cx="100431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 in deck.gl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3.2M Points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9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521" name="Google Shape;5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513" y="2559725"/>
            <a:ext cx="12316968" cy="702251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9"/>
          <p:cNvSpPr txBox="1"/>
          <p:nvPr/>
        </p:nvSpPr>
        <p:spPr>
          <a:xfrm>
            <a:off x="4529850" y="9690400"/>
            <a:ext cx="92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https://observablehq.com/@kylebarron/geoparquet-on-the-web</a:t>
            </a:r>
            <a:endParaRPr b="1"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0"/>
          <p:cNvSpPr txBox="1"/>
          <p:nvPr>
            <p:ph type="title"/>
          </p:nvPr>
        </p:nvSpPr>
        <p:spPr>
          <a:xfrm>
            <a:off x="365725" y="730925"/>
            <a:ext cx="96321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Cloud-Native?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</p:txBody>
      </p:sp>
      <p:sp>
        <p:nvSpPr>
          <p:cNvPr id="446" name="Google Shape;446;p80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 </a:t>
            </a:r>
            <a:r>
              <a:rPr b="1"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</a:t>
            </a:r>
            <a:r>
              <a:rPr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data without reading all of it</a:t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How? HTTP Range Requests</a:t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 txBox="1"/>
          <p:nvPr>
            <p:ph type="title"/>
          </p:nvPr>
        </p:nvSpPr>
        <p:spPr>
          <a:xfrm>
            <a:off x="365725" y="730925"/>
            <a:ext cx="96321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Cloud-Native?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81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</p:txBody>
      </p:sp>
      <p:sp>
        <p:nvSpPr>
          <p:cNvPr id="453" name="Google Shape;453;p81"/>
          <p:cNvSpPr txBox="1"/>
          <p:nvPr>
            <p:ph type="title"/>
          </p:nvPr>
        </p:nvSpPr>
        <p:spPr>
          <a:xfrm>
            <a:off x="353650" y="4506750"/>
            <a:ext cx="1683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Range requests are not enough!</a:t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need </a:t>
            </a:r>
            <a:r>
              <a:rPr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</a:t>
            </a:r>
            <a:r>
              <a:rPr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data:</a:t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Char char="●"/>
            </a:pPr>
            <a:r>
              <a:rPr b="1"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patially distributed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Char char="●"/>
            </a:pPr>
            <a:r>
              <a:rPr b="1"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a small unit of observation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2"/>
          <p:cNvSpPr txBox="1"/>
          <p:nvPr>
            <p:ph type="title"/>
          </p:nvPr>
        </p:nvSpPr>
        <p:spPr>
          <a:xfrm>
            <a:off x="365725" y="730925"/>
            <a:ext cx="125736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Raster is Easy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82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</p:txBody>
      </p:sp>
      <p:sp>
        <p:nvSpPr>
          <p:cNvPr id="460" name="Google Shape;460;p82"/>
          <p:cNvSpPr txBox="1"/>
          <p:nvPr>
            <p:ph idx="3" type="body"/>
          </p:nvPr>
        </p:nvSpPr>
        <p:spPr>
          <a:xfrm>
            <a:off x="3915850" y="9114200"/>
            <a:ext cx="10348800" cy="11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200"/>
              <a:t>Pixels are small, regularly gridded</a:t>
            </a:r>
            <a:endParaRPr b="1" sz="3200"/>
          </a:p>
        </p:txBody>
      </p:sp>
      <p:pic>
        <p:nvPicPr>
          <p:cNvPr id="461" name="Google Shape;4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226" y="1913576"/>
            <a:ext cx="12365548" cy="68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3"/>
          <p:cNvSpPr txBox="1"/>
          <p:nvPr>
            <p:ph type="title"/>
          </p:nvPr>
        </p:nvSpPr>
        <p:spPr>
          <a:xfrm>
            <a:off x="365725" y="730925"/>
            <a:ext cx="120702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 is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83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</p:txBody>
      </p:sp>
      <p:sp>
        <p:nvSpPr>
          <p:cNvPr id="468" name="Google Shape;468;p83"/>
          <p:cNvSpPr txBox="1"/>
          <p:nvPr>
            <p:ph idx="3" type="body"/>
          </p:nvPr>
        </p:nvSpPr>
        <p:spPr>
          <a:xfrm>
            <a:off x="3969600" y="9189750"/>
            <a:ext cx="10348800" cy="1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200"/>
              <a:t>Geometries can be large and irregular</a:t>
            </a:r>
            <a:endParaRPr sz="3200"/>
          </a:p>
        </p:txBody>
      </p:sp>
      <p:pic>
        <p:nvPicPr>
          <p:cNvPr id="469" name="Google Shape;4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250" y="1821926"/>
            <a:ext cx="11123477" cy="695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3"/>
          <p:cNvSpPr txBox="1"/>
          <p:nvPr/>
        </p:nvSpPr>
        <p:spPr>
          <a:xfrm>
            <a:off x="14458525" y="8774100"/>
            <a:ext cx="386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from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www.aaronkoblin.com/work/flightpatterns/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4"/>
          <p:cNvSpPr txBox="1"/>
          <p:nvPr>
            <p:ph type="title"/>
          </p:nvPr>
        </p:nvSpPr>
        <p:spPr>
          <a:xfrm>
            <a:off x="365725" y="730925"/>
            <a:ext cx="120702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 is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84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</p:txBody>
      </p:sp>
      <p:sp>
        <p:nvSpPr>
          <p:cNvPr id="477" name="Google Shape;477;p84"/>
          <p:cNvSpPr txBox="1"/>
          <p:nvPr>
            <p:ph idx="3" type="body"/>
          </p:nvPr>
        </p:nvSpPr>
        <p:spPr>
          <a:xfrm>
            <a:off x="3969600" y="9189750"/>
            <a:ext cx="10348800" cy="1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200"/>
              <a:t>Efficient when relative size of items is small</a:t>
            </a:r>
            <a:endParaRPr sz="3200"/>
          </a:p>
        </p:txBody>
      </p:sp>
      <p:pic>
        <p:nvPicPr>
          <p:cNvPr id="478" name="Google Shape;4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950" y="2448875"/>
            <a:ext cx="12528108" cy="632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5"/>
          <p:cNvSpPr txBox="1"/>
          <p:nvPr>
            <p:ph type="title"/>
          </p:nvPr>
        </p:nvSpPr>
        <p:spPr>
          <a:xfrm>
            <a:off x="365725" y="730925"/>
            <a:ext cx="126699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Tiling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85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</p:txBody>
      </p:sp>
      <p:sp>
        <p:nvSpPr>
          <p:cNvPr id="485" name="Google Shape;485;p85"/>
          <p:cNvSpPr txBox="1"/>
          <p:nvPr>
            <p:ph idx="3" type="body"/>
          </p:nvPr>
        </p:nvSpPr>
        <p:spPr>
          <a:xfrm>
            <a:off x="733375" y="3171325"/>
            <a:ext cx="103488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Make our data small by cutting into pieces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Great for visualization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Difficult for analysis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Helvetica Neue Light"/>
              <a:buChar char="●"/>
            </a:pPr>
            <a:r>
              <a:rPr lang="en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https://github.com/protomaps/PMTiles</a:t>
            </a:r>
            <a:endParaRPr sz="3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6" name="Google Shape;48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8425" y="2842225"/>
            <a:ext cx="7560951" cy="634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FlatGeobuf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86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</p:txBody>
      </p:sp>
      <p:sp>
        <p:nvSpPr>
          <p:cNvPr id="493" name="Google Shape;493;p86"/>
          <p:cNvSpPr txBox="1"/>
          <p:nvPr>
            <p:ph idx="3" type="body"/>
          </p:nvPr>
        </p:nvSpPr>
        <p:spPr>
          <a:xfrm>
            <a:off x="733375" y="3171325"/>
            <a:ext cx="103488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R-Tree spatial index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Row based data layout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No compression support</a:t>
            </a:r>
            <a:endParaRPr b="1" sz="3200"/>
          </a:p>
        </p:txBody>
      </p:sp>
      <p:pic>
        <p:nvPicPr>
          <p:cNvPr id="494" name="Google Shape;49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251" y="3371863"/>
            <a:ext cx="9211876" cy="48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6"/>
          <p:cNvSpPr txBox="1"/>
          <p:nvPr/>
        </p:nvSpPr>
        <p:spPr>
          <a:xfrm>
            <a:off x="8778250" y="8621550"/>
            <a:ext cx="914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by Horace Williams</a:t>
            </a:r>
            <a:endParaRPr sz="2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https://worace.works/2022/02/23/kicking-the-tires-flatgeobuf/</a:t>
            </a:r>
            <a:endParaRPr sz="2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7"/>
          <p:cNvSpPr txBox="1"/>
          <p:nvPr>
            <p:ph type="title"/>
          </p:nvPr>
        </p:nvSpPr>
        <p:spPr>
          <a:xfrm>
            <a:off x="365725" y="730924"/>
            <a:ext cx="8778600" cy="18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GeoParquet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7"/>
          <p:cNvSpPr txBox="1"/>
          <p:nvPr>
            <p:ph idx="1" type="subTitle"/>
          </p:nvPr>
        </p:nvSpPr>
        <p:spPr>
          <a:xfrm>
            <a:off x="365750" y="365760"/>
            <a:ext cx="32790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 Vector</a:t>
            </a:r>
            <a:endParaRPr/>
          </a:p>
        </p:txBody>
      </p:sp>
      <p:pic>
        <p:nvPicPr>
          <p:cNvPr id="502" name="Google Shape;50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3649" y="1184987"/>
            <a:ext cx="8046700" cy="79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7"/>
          <p:cNvSpPr txBox="1"/>
          <p:nvPr>
            <p:ph idx="3" type="body"/>
          </p:nvPr>
        </p:nvSpPr>
        <p:spPr>
          <a:xfrm>
            <a:off x="733375" y="3171325"/>
            <a:ext cx="10348800" cy="60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Chunked columnar format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Efficient compression + chunking</a:t>
            </a:r>
            <a:endParaRPr b="1" sz="3200"/>
          </a:p>
          <a:p>
            <a:pPr indent="-431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"/>
              <a:buChar char="●"/>
            </a:pPr>
            <a:r>
              <a:rPr b="1" lang="en" sz="3200"/>
              <a:t>Learning from COG’s success</a:t>
            </a:r>
            <a:endParaRPr b="1" sz="3200"/>
          </a:p>
          <a:p>
            <a:pPr indent="-431800" lvl="1" marL="9144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200"/>
              <a:buFont typeface="Roboto"/>
              <a:buChar char="○"/>
            </a:pPr>
            <a:r>
              <a:rPr b="1" lang="en" sz="3200"/>
              <a:t>Huge ecosystem of existing Parquet tools</a:t>
            </a:r>
            <a:endParaRPr b="1"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SQ Master Template">
  <a:themeElements>
    <a:clrScheme name="Simple Light">
      <a:dk1>
        <a:srgbClr val="171417"/>
      </a:dk1>
      <a:lt1>
        <a:srgbClr val="FFFFFF"/>
      </a:lt1>
      <a:dk2>
        <a:srgbClr val="595959"/>
      </a:dk2>
      <a:lt2>
        <a:srgbClr val="F5F5F5"/>
      </a:lt2>
      <a:accent1>
        <a:srgbClr val="3333FF"/>
      </a:accent1>
      <a:accent2>
        <a:srgbClr val="CBB8F7"/>
      </a:accent2>
      <a:accent3>
        <a:srgbClr val="0E0E76"/>
      </a:accent3>
      <a:accent4>
        <a:srgbClr val="2ED9C3"/>
      </a:accent4>
      <a:accent5>
        <a:srgbClr val="97DAF8"/>
      </a:accent5>
      <a:accent6>
        <a:srgbClr val="FFC27A"/>
      </a:accent6>
      <a:hlink>
        <a:srgbClr val="3333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SQ Master Template">
  <a:themeElements>
    <a:clrScheme name="Simple Light">
      <a:dk1>
        <a:srgbClr val="171417"/>
      </a:dk1>
      <a:lt1>
        <a:srgbClr val="FFFFFF"/>
      </a:lt1>
      <a:dk2>
        <a:srgbClr val="595959"/>
      </a:dk2>
      <a:lt2>
        <a:srgbClr val="F5F5F5"/>
      </a:lt2>
      <a:accent1>
        <a:srgbClr val="3333FF"/>
      </a:accent1>
      <a:accent2>
        <a:srgbClr val="CBB8F7"/>
      </a:accent2>
      <a:accent3>
        <a:srgbClr val="0E0E76"/>
      </a:accent3>
      <a:accent4>
        <a:srgbClr val="2ED9C3"/>
      </a:accent4>
      <a:accent5>
        <a:srgbClr val="97DAF8"/>
      </a:accent5>
      <a:accent6>
        <a:srgbClr val="FFC27A"/>
      </a:accent6>
      <a:hlink>
        <a:srgbClr val="3333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